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231F6A2-CA38-BB0A-41A3-8DA6A728AD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F567B9D-37A6-B926-8E33-82FEA5CF03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078B9888-76AF-7201-3941-4AE5B5779C5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E5B8C7A0-96B2-8FC6-2C64-E6F7FBF01F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A261D0D-42AC-BCCC-DC7D-E9D3B3EBC6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C6F520A6-5588-F522-00DF-916ECF8ED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EF62EE-C374-4B02-A804-9D1203C137F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D0C924-0E24-9A0E-CD22-239D5704DA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B4ACE-2B91-4A55-AACB-F380FC3BBB7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43D7BD8-AC0D-7A10-6FC3-490CFE1557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BEBA1FC-6AEA-974A-0CC9-B2BAF704A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CA0B57-7C7E-339C-C23C-5B802EE3F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AE9E4-5B6D-42F7-9849-9601184AEC6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F1790F8-FE1A-9455-5A90-EDFEF13682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E7DDD0-EB8F-7889-DDEC-08236DC61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298B0F-7D8E-D859-5CDB-96A1737811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255D5-533E-49EF-9D7D-9DFD39422D9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22DFF5B-C2C4-6E73-1125-72736AF3FF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EFCCA8-CA58-3FEA-72FE-465A1311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B909CB-94C7-73C2-2683-D191CA30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1446D-F8B2-45D7-8E9C-9C35275E54F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EAF5DE5-474D-5CE3-4660-325C80F244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AAB96F1-D4DB-E977-E849-25F7D7411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0A3684-7D1C-7796-6B5C-90EDDF0A1C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2FAE5-9E12-46DA-AAF7-C3921B95EA6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3EFAF35-310F-3387-4DF4-D4661654AA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A9F7A77-1CE7-A8F9-2121-155E9C146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932DD1-E5EF-6A0B-9EF3-60BC75F8F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ED98A-ECB0-4D33-A2CD-17343B0C502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2369EF6-E51A-CC34-F9B9-B23B1F89B3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C443359-3BDF-12DD-E1B7-4736C1D91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2C54559-2D83-C8C1-F8B6-D7D2FE0D853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E4A2EF5-1232-E733-F0F4-0CD353511C2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0" name="Freeform 4">
            <a:extLst>
              <a:ext uri="{FF2B5EF4-FFF2-40B4-BE49-F238E27FC236}">
                <a16:creationId xmlns:a16="http://schemas.microsoft.com/office/drawing/2014/main" id="{8EE00064-7129-8496-5564-C813152A8AC8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56A5A29-5EB4-A4AB-F595-CE36227BB2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81192AB-16E4-5CFD-310B-32BAFFE7AB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920948-C03F-45C9-A0E5-E4766243A92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495E007-C4EC-EF2F-C64C-6323BE58E75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 spd="med"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9215-4B9A-A006-9054-5E9C6C16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0FE70-BFDC-1F80-9990-1BAF5CCB2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21A69-92FD-60D9-8FC8-C731D1BB7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82BDE-D3B3-3E7E-3D9D-BECE3F27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4EC7A-5718-1FBF-85B3-5EC38DC5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EEF21-A83B-4604-9479-D8AAFCB4B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819069"/>
      </p:ext>
    </p:extLst>
  </p:cSld>
  <p:clrMapOvr>
    <a:masterClrMapping/>
  </p:clrMapOvr>
  <p:transition spd="med"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BE667-47E0-0A3D-04B4-DC8746979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9FF41-CD36-919B-FE67-4AC1622E7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99A87-F474-02B1-8AFF-73EE2AA0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D9085-CD30-6B1C-A467-FDA252D6F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C2B60-BCB5-2068-F723-CF100226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12F6-1948-4D10-B5A7-DA86BB6F6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543217"/>
      </p:ext>
    </p:extLst>
  </p:cSld>
  <p:clrMapOvr>
    <a:masterClrMapping/>
  </p:clrMapOvr>
  <p:transition spd="med"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98140-38E2-4281-7E1E-5ED65D827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38EE7-B2DB-2156-EF4A-E7519FE23E1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1F827B8C-2447-D4C7-DEAF-FE4334CF07BE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B09C6-A9C2-963B-4FBC-16246F1B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7954E-346C-732C-D5F4-A8818671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FB06B-151F-12B7-0643-7035703E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CD920E-6821-4CB4-BF75-CA59BBC7C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38033"/>
      </p:ext>
    </p:extLst>
  </p:cSld>
  <p:clrMapOvr>
    <a:masterClrMapping/>
  </p:clrMapOvr>
  <p:transition spd="med"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FAB8-4C28-3375-5500-FC1616113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8AE7DB9B-CFD0-BBCC-38A7-4271F5453350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A66F0-5269-6F00-7148-746FC4325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F0308-64E9-A4A7-4964-58743CC3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6764F-0BF4-6E05-82EC-2A201517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4C2EF-0D87-E436-672E-C858B3D9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8D0C6A-BA38-4AAD-9D99-C6E78BE782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718462"/>
      </p:ext>
    </p:extLst>
  </p:cSld>
  <p:clrMapOvr>
    <a:masterClrMapping/>
  </p:clrMapOvr>
  <p:transition spd="med"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179C7-ADDF-442D-E540-9D8454D8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85CD7-5982-1B03-C76D-F3437AB99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B9D34-2680-E7A5-202A-4045F816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08313-8594-92ED-A563-C24AAACE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B4454-8D03-795D-D956-60A02E98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EA09-DDF2-4D23-87CC-E27FF822C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920793"/>
      </p:ext>
    </p:extLst>
  </p:cSld>
  <p:clrMapOvr>
    <a:masterClrMapping/>
  </p:clrMapOvr>
  <p:transition spd="med"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5756-D6A0-0291-F1CE-F4C4A889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F8F49-7271-FF42-7D68-9C3309141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FCCF2-859F-7623-D8F8-08A8C8B7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E357D-041C-C6BC-7D45-45405500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8C47F-CCF6-B9B3-DC89-F4883EC7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03426-2A05-42BB-A999-B2204F3EF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346712"/>
      </p:ext>
    </p:extLst>
  </p:cSld>
  <p:clrMapOvr>
    <a:masterClrMapping/>
  </p:clrMapOvr>
  <p:transition spd="med"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DA3AE-8052-4903-B4CB-199CB8EC2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60AE9-E5D4-6CA7-FC3D-269900479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4F752-9B9E-CDAD-9D56-63DAD5268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3A257-34B0-2CF6-99F5-4D50F556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AC3C4-5332-AB36-7766-B59A75554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44314-5520-6459-715D-48B77261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AD52-D10C-48BF-8E3C-6042D4F21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435598"/>
      </p:ext>
    </p:extLst>
  </p:cSld>
  <p:clrMapOvr>
    <a:masterClrMapping/>
  </p:clrMapOvr>
  <p:transition spd="med"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E74C0-516F-BEB9-0F1A-8C2EF8DD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369AC-AFF2-A99F-EFEC-76CE86E42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48BC3-ED4D-F5A3-EE3C-EE69599B7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349F0D-E895-3B4F-C294-55AD62F74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EC668-2AF3-FF4F-2940-C2BD2607FF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94215-DD0B-AF82-864D-281B0535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3AD2D-44F7-18D2-1A20-FD81929A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BAE92-5EF9-6934-F04D-9542A6CF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662A6-C356-4907-90D3-4175CA705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97855"/>
      </p:ext>
    </p:extLst>
  </p:cSld>
  <p:clrMapOvr>
    <a:masterClrMapping/>
  </p:clrMapOvr>
  <p:transition spd="med"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E738B-A5C3-984A-B796-9091E90D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BA192-41EE-ADE6-6DE4-4769DDF4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0D3C6-FC48-1A40-04AA-558B31E9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62AC8-9744-F66F-6614-9F2DBA52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3E4B8-FAA3-4D98-BA9E-60BB7E057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44021"/>
      </p:ext>
    </p:extLst>
  </p:cSld>
  <p:clrMapOvr>
    <a:masterClrMapping/>
  </p:clrMapOvr>
  <p:transition spd="med"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03EC25-1881-A273-37FA-C84EB300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20564-0D4F-5DC3-B958-715305AB2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806AC-D792-0D5D-2725-5B1C0757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3ABA9-2C9B-40DB-9CE1-FE246C7B1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172928"/>
      </p:ext>
    </p:extLst>
  </p:cSld>
  <p:clrMapOvr>
    <a:masterClrMapping/>
  </p:clrMapOvr>
  <p:transition spd="med"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447DC-57A0-F5B0-E031-4D0181A8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F890A-FC27-E101-3294-8CE1C2CC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FA7CF-E75B-370E-07C3-F09602B03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DA4DF-441E-8C59-7E36-EE336E71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D7069-11F5-B742-B94B-FFE34ED6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372EF-E39C-E5F1-40AF-55E21C93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55168-328E-4D44-BB00-C4D83815C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41789"/>
      </p:ext>
    </p:extLst>
  </p:cSld>
  <p:clrMapOvr>
    <a:masterClrMapping/>
  </p:clrMapOvr>
  <p:transition spd="med"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81F16-E353-A085-2180-7609608A3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6C190-8207-9135-89DC-F2CC7C252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A0741-577D-4985-324D-D088780A3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2AF32-C4EE-FCAD-77B5-CD642F167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134FA-D927-4382-6504-56789D0A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530E0-57B2-38C7-2EE4-54BA6C86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CE8AD-FD9A-494E-91F8-63C35D201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666428"/>
      </p:ext>
    </p:extLst>
  </p:cSld>
  <p:clrMapOvr>
    <a:masterClrMapping/>
  </p:clrMapOvr>
  <p:transition spd="med"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6188F55-2700-2AC5-48D8-064D0A20D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EAE5C6-57F7-AA7A-27C4-501673861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E144983-79FF-3054-7A67-14E723DF93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6FB211A-E248-66AC-27D8-282CB1A556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2031084-175E-1F3C-71AB-279CF47AF3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6255142-343E-4917-B9DA-4E22A09B7E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>
    <p:sndAc>
      <p:endSnd/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4D764E-FD05-D12D-76F4-FCF78F7DB5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533400"/>
            <a:ext cx="7467600" cy="2209800"/>
          </a:xfrm>
        </p:spPr>
        <p:txBody>
          <a:bodyPr/>
          <a:lstStyle/>
          <a:p>
            <a:r>
              <a:rPr lang="en-US" altLang="en-US"/>
              <a:t>Dividing Fractions </a:t>
            </a:r>
            <a:br>
              <a:rPr lang="en-US" altLang="en-US"/>
            </a:br>
            <a:r>
              <a:rPr lang="en-US" altLang="en-US"/>
              <a:t>by </a:t>
            </a:r>
            <a:br>
              <a:rPr lang="en-US" altLang="en-US"/>
            </a:br>
            <a:r>
              <a:rPr lang="en-US" altLang="en-US"/>
              <a:t>Dr. Emerlina C. Binuya</a:t>
            </a:r>
            <a:endParaRPr lang="en-US" altLang="en-US" sz="4000"/>
          </a:p>
        </p:txBody>
      </p:sp>
      <p:graphicFrame>
        <p:nvGraphicFramePr>
          <p:cNvPr id="2053" name="Object 5">
            <a:extLst>
              <a:ext uri="{FF2B5EF4-FFF2-40B4-BE49-F238E27FC236}">
                <a16:creationId xmlns:a16="http://schemas.microsoft.com/office/drawing/2014/main" id="{2F2E559D-4CBB-1534-9A60-242C2E4B2D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286000"/>
          <a:ext cx="20574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857600" imgH="3995640" progId="MS_ClipArt_Gallery.2">
                  <p:embed/>
                </p:oleObj>
              </mc:Choice>
              <mc:Fallback>
                <p:oleObj name="Clip" r:id="rId3" imgW="1857600" imgH="399564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20574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459FC9E-B885-4B69-01BE-14E15E3A3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241300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139830A-A8BA-B29D-A05E-AEBE0DE48F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6400800" cy="6629400"/>
          </a:xfrm>
        </p:spPr>
        <p:txBody>
          <a:bodyPr/>
          <a:lstStyle/>
          <a:p>
            <a:r>
              <a:rPr lang="en-US" altLang="en-US" sz="2800"/>
              <a:t>Step 1.	Invert the divisor.</a:t>
            </a:r>
          </a:p>
          <a:p>
            <a:endParaRPr lang="en-US" altLang="en-US" sz="2800"/>
          </a:p>
          <a:p>
            <a:r>
              <a:rPr lang="en-US" altLang="en-US" sz="2800"/>
              <a:t>Step 2.	Change the division sign 		to a multiplication sign.</a:t>
            </a:r>
          </a:p>
          <a:p>
            <a:endParaRPr lang="en-US" altLang="en-US" sz="2800"/>
          </a:p>
          <a:p>
            <a:r>
              <a:rPr lang="en-US" altLang="en-US" sz="2800"/>
              <a:t>Step 3.	Cross cancel if you can. 		Multiply the numerators.		Multiply the denominators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D3B52C4C-886D-4FCA-7706-A82483D761F2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477000" y="381000"/>
          <a:ext cx="20828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295640" imgH="3934080" progId="MS_ClipArt_Gallery.2">
                  <p:embed/>
                </p:oleObj>
              </mc:Choice>
              <mc:Fallback>
                <p:oleObj name="Clip" r:id="rId3" imgW="1295640" imgH="39340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81000"/>
                        <a:ext cx="2082800" cy="632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8FF78E0-FD96-2017-C21D-2B0E69C94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676400"/>
          </a:xfrm>
        </p:spPr>
        <p:txBody>
          <a:bodyPr/>
          <a:lstStyle/>
          <a:p>
            <a:pPr algn="ctr"/>
            <a:r>
              <a:rPr lang="en-US" altLang="en-US" sz="3200" b="1"/>
              <a:t>How to divide fractions and whole numbers</a:t>
            </a:r>
            <a:r>
              <a:rPr lang="en-US" altLang="en-US" sz="2400" b="1"/>
              <a:t>. </a:t>
            </a:r>
            <a:br>
              <a:rPr lang="en-US" altLang="en-US" sz="2400" b="1"/>
            </a:br>
            <a:br>
              <a:rPr lang="en-US" altLang="en-US" sz="2400" b="1"/>
            </a:br>
            <a:r>
              <a:rPr lang="en-US" altLang="en-US" sz="2400"/>
              <a:t>* Write the whole number as a fraction. Use 1 as the denominator.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23E931B-0656-1E42-2F0E-CEF6D22506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19400"/>
            <a:ext cx="6553200" cy="3657600"/>
          </a:xfrm>
        </p:spPr>
        <p:txBody>
          <a:bodyPr/>
          <a:lstStyle/>
          <a:p>
            <a:r>
              <a:rPr lang="en-US" altLang="en-US" sz="2800"/>
              <a:t>Divide 3 ÷2/3 = 3/1 ÷ 2/3</a:t>
            </a:r>
          </a:p>
          <a:p>
            <a:r>
              <a:rPr lang="en-US" altLang="en-US" sz="2800"/>
              <a:t>Step 1.  Write the whole number as a Fraction.   3/1 ÷ 2/3</a:t>
            </a:r>
          </a:p>
          <a:p>
            <a:endParaRPr lang="en-US" altLang="en-US" sz="2800"/>
          </a:p>
          <a:p>
            <a:r>
              <a:rPr lang="en-US" altLang="en-US" sz="2800"/>
              <a:t>Step 2. Invert the divisor. Change the division sign to a multiplication sign. 3/1 x 3/2.</a:t>
            </a:r>
          </a:p>
          <a:p>
            <a:endParaRPr lang="en-US" altLang="en-US" sz="2800"/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D72A0B78-4007-58FD-4555-9B4D00C13DBA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7239000" y="1905000"/>
          <a:ext cx="10668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295640" imgH="3934080" progId="MS_ClipArt_Gallery.2">
                  <p:embed/>
                </p:oleObj>
              </mc:Choice>
              <mc:Fallback>
                <p:oleObj name="Clip" r:id="rId4" imgW="1295640" imgH="39340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905000"/>
                        <a:ext cx="106680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27F149-B7E4-A6F9-2921-D2C589FE3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856FDD6D-47A8-9D44-16FE-8AB7C7D31953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09600" y="1905000"/>
          <a:ext cx="2362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3212280" imgH="3935520" progId="MS_ClipArt_Gallery.2">
                  <p:embed/>
                </p:oleObj>
              </mc:Choice>
              <mc:Fallback>
                <p:oleObj name="Clip" r:id="rId4" imgW="3212280" imgH="393552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23622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>
            <a:extLst>
              <a:ext uri="{FF2B5EF4-FFF2-40B4-BE49-F238E27FC236}">
                <a16:creationId xmlns:a16="http://schemas.microsoft.com/office/drawing/2014/main" id="{C1D7E675-E8FB-99DD-8C33-6B4C4EBC23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971800" y="2286000"/>
            <a:ext cx="5715000" cy="3962400"/>
          </a:xfrm>
        </p:spPr>
        <p:txBody>
          <a:bodyPr/>
          <a:lstStyle/>
          <a:p>
            <a:r>
              <a:rPr lang="en-US" altLang="en-US" sz="2800"/>
              <a:t>Step 3. Multiply the numerators and denominators. </a:t>
            </a:r>
            <a:r>
              <a:rPr lang="en-US" altLang="en-US" sz="2800" u="sng"/>
              <a:t>3x3</a:t>
            </a:r>
            <a:r>
              <a:rPr lang="en-US" altLang="en-US" sz="2800"/>
              <a:t> = 9/2  				      1x2</a:t>
            </a:r>
          </a:p>
          <a:p>
            <a:endParaRPr lang="en-US" altLang="en-US" sz="2800"/>
          </a:p>
          <a:p>
            <a:r>
              <a:rPr lang="en-US" altLang="en-US" sz="2800"/>
              <a:t>Step 4. Write the improper fraction as a mixed number.   9/2 = 4  and 1/2.              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9598F16-45F9-16A1-E4BD-BD17E1A25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4953000"/>
          </a:xfrm>
        </p:spPr>
        <p:txBody>
          <a:bodyPr/>
          <a:lstStyle/>
          <a:p>
            <a:r>
              <a:rPr lang="en-US" altLang="en-US"/>
              <a:t>Reminder: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3200"/>
              <a:t>To change an improper fraction to a mixed number, divide the numerator by the denominator. Put the remainder over the denominator.</a:t>
            </a:r>
            <a:endParaRPr lang="en-US" altLang="en-US"/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C2129C2D-3780-F51D-000D-F90D204D97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4419600"/>
          <a:ext cx="2895600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4218480" imgH="3951360" progId="MS_ClipArt_Gallery.2">
                  <p:embed/>
                </p:oleObj>
              </mc:Choice>
              <mc:Fallback>
                <p:oleObj name="Clip" r:id="rId3" imgW="4218480" imgH="395136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19600"/>
                        <a:ext cx="2895600" cy="212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FE7A67E0-3669-3EEB-03CE-3FF89AFA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ndAc>
      <p:endSnd/>
    </p:sndAc>
  </p:transition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Designs\Ocean.pot</Template>
  <TotalTime>90</TotalTime>
  <Words>244</Words>
  <Application>Microsoft Office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Tahoma</vt:lpstr>
      <vt:lpstr>Arial</vt:lpstr>
      <vt:lpstr>Wingdings</vt:lpstr>
      <vt:lpstr>Ocean</vt:lpstr>
      <vt:lpstr>Microsoft Clip Gallery</vt:lpstr>
      <vt:lpstr>Dividing Fractions  by  Dr. Emerlina C. Binuya</vt:lpstr>
      <vt:lpstr>PowerPoint Presentation</vt:lpstr>
      <vt:lpstr>How to divide fractions and whole numbers.   * Write the whole number as a fraction. Use 1 as the denominator.</vt:lpstr>
      <vt:lpstr>PowerPoint Presentation</vt:lpstr>
      <vt:lpstr>Reminder:  To change an improper fraction to a mixed number, divide the numerator by the denominator. Put the remainder over the denominator.</vt:lpstr>
      <vt:lpstr>PowerPoint Presentation</vt:lpstr>
    </vt:vector>
  </TitlesOfParts>
  <Company>Petersburg Public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Fractions</dc:title>
  <dc:creator>emerlina binuya</dc:creator>
  <cp:lastModifiedBy>Nayan GRIFFITHS</cp:lastModifiedBy>
  <cp:revision>9</cp:revision>
  <dcterms:created xsi:type="dcterms:W3CDTF">2006-10-06T15:54:18Z</dcterms:created>
  <dcterms:modified xsi:type="dcterms:W3CDTF">2023-03-24T13:35:13Z</dcterms:modified>
</cp:coreProperties>
</file>